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-62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Figure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Fourth Grade Figure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establish purposes for reading selected texts based upon own or others` desired outcome to enhance comprehension. [4.F19A]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 literal, interpretive, and evaluative questions of text. [4.F19B]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1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and adjust comprehension (e.g., using background knowledge, creating sensory images, rereading a portion aloud, generating questions).[4.F19C]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98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inferences about text and use textual evidence to support understanding. [4.F19D]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65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summarize information in text, maintaining meaning and logical order.[4.F19E]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60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make connections (e.g., thematic links, author analysis) between literary and informational texts with similar ideas and provide textual evidence.[4.F19F]</a:t>
            </a:r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673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151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6</cp:revision>
  <dcterms:created xsi:type="dcterms:W3CDTF">2014-10-20T16:17:28Z</dcterms:created>
  <dcterms:modified xsi:type="dcterms:W3CDTF">2014-11-14T19:29:36Z</dcterms:modified>
</cp:coreProperties>
</file>